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bc60c5173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bc60c5173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bc60c5173c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bc60c5173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bc60c5173c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bc60c5173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bc60c5173c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bc60c5173c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bc60c5173c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bc60c5173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bc60c5173c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bc60c5173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bc60c5173c_0_1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bc60c5173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bc60c5173c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bc60c5173c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bc60c5173c_0_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bc60c5173c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bc60c5173c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bc60c5173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50f22b2b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50f22b2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Pterodactyl">
  <p:cSld name="TITLE_ONLY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Stegosaurus">
  <p:cSld name="TITLE_ONLY_1_1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Triceratops">
  <p:cSld name="TITLE_ONLY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Diplodocus">
  <p:cSld name="TITLE_ONLY_1_1_1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741600" y="3982200"/>
            <a:ext cx="76608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 rotWithShape="1">
          <a:blip r:embed="rId2">
            <a:alphaModFix/>
          </a:blip>
          <a:srcRect b="59417" l="0" r="0" t="0"/>
          <a:stretch/>
        </p:blipFill>
        <p:spPr>
          <a:xfrm>
            <a:off x="0" y="0"/>
            <a:ext cx="9144000" cy="20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yrannosaurus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lesiosaur">
  <p:cSld name="BLANK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Pterodactyl">
  <p:cSld name="BLANK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tegosaurus">
  <p:cSld name="BLANK_1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riceratops">
  <p:cSld name="BLANK_1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rotWithShape="0" algn="bl">
              <a:srgbClr val="00131F">
                <a:alpha val="7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Diplodocus">
  <p:cSld name="BLANK_1_1_1_1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0131F">
                <a:alpha val="7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 background">
  <p:cSld name="TITLE_AND_BODY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741600" y="741600"/>
            <a:ext cx="38304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082050" y="1455410"/>
            <a:ext cx="31089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82050" y="1961310"/>
            <a:ext cx="3108900" cy="18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082050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3467115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5852181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Tyrannosaurus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Plesiosaur">
  <p:cSld name="TITLE_ONLY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>
              <a:srgbClr val="054C3A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indent="-3556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indent="-3556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indent="-3556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indent="-3556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indent="-3556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indent="-3556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indent="-3556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indent="-3556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 algn="ctr">
              <a:buNone/>
              <a:defRPr b="1" sz="13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catamaran" TargetMode="External"/><Relationship Id="rId4" Type="http://schemas.openxmlformats.org/officeDocument/2006/relationships/hyperlink" Target="https://fontstorage.com/font/pixilate/bellota-text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Relationship Id="rId5" Type="http://schemas.openxmlformats.org/officeDocument/2006/relationships/image" Target="../media/image15.jpg"/><Relationship Id="rId6" Type="http://schemas.openxmlformats.org/officeDocument/2006/relationships/image" Target="../media/image1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1082050" y="1455410"/>
            <a:ext cx="31089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1082050" y="1961310"/>
            <a:ext cx="3108900" cy="18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3" name="Google Shape;183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idx="4294967295" type="title"/>
          </p:nvPr>
        </p:nvSpPr>
        <p:spPr>
          <a:xfrm>
            <a:off x="650450" y="1155550"/>
            <a:ext cx="2790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chemeClr val="lt1"/>
                </a:solidFill>
              </a:rPr>
              <a:t>Want big impact?</a:t>
            </a:r>
            <a:endParaRPr b="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33"/>
          <p:cNvSpPr/>
          <p:nvPr/>
        </p:nvSpPr>
        <p:spPr>
          <a:xfrm>
            <a:off x="3395755" y="1721715"/>
            <a:ext cx="2341800" cy="2341800"/>
          </a:xfrm>
          <a:prstGeom prst="donut">
            <a:avLst>
              <a:gd fmla="val 160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7" name="Google Shape;197;p33"/>
          <p:cNvGrpSpPr/>
          <p:nvPr/>
        </p:nvGrpSpPr>
        <p:grpSpPr>
          <a:xfrm>
            <a:off x="2107494" y="1565258"/>
            <a:ext cx="1735579" cy="617371"/>
            <a:chOff x="1900218" y="996036"/>
            <a:chExt cx="1882407" cy="669600"/>
          </a:xfrm>
        </p:grpSpPr>
        <p:cxnSp>
          <p:nvCxnSpPr>
            <p:cNvPr id="198" name="Google Shape;198;p33"/>
            <p:cNvCxnSpPr/>
            <p:nvPr/>
          </p:nvCxnSpPr>
          <p:spPr>
            <a:xfrm>
              <a:off x="3438525" y="1309350"/>
              <a:ext cx="344100" cy="3441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99" name="Google Shape;199;p33"/>
            <p:cNvSpPr txBox="1"/>
            <p:nvPr/>
          </p:nvSpPr>
          <p:spPr>
            <a:xfrm>
              <a:off x="1900218" y="9960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4</a:t>
              </a:r>
              <a:endParaRPr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200" name="Google Shape;200;p33"/>
          <p:cNvGrpSpPr/>
          <p:nvPr/>
        </p:nvGrpSpPr>
        <p:grpSpPr>
          <a:xfrm>
            <a:off x="2107494" y="3553330"/>
            <a:ext cx="1734496" cy="617371"/>
            <a:chOff x="1900218" y="3152297"/>
            <a:chExt cx="1881232" cy="669600"/>
          </a:xfrm>
        </p:grpSpPr>
        <p:cxnSp>
          <p:nvCxnSpPr>
            <p:cNvPr id="201" name="Google Shape;201;p33"/>
            <p:cNvCxnSpPr/>
            <p:nvPr/>
          </p:nvCxnSpPr>
          <p:spPr>
            <a:xfrm flipH="1" rot="10800000">
              <a:off x="3436150" y="3214625"/>
              <a:ext cx="345300" cy="3429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02" name="Google Shape;202;p33"/>
            <p:cNvSpPr txBox="1"/>
            <p:nvPr/>
          </p:nvSpPr>
          <p:spPr>
            <a:xfrm>
              <a:off x="1900218" y="3152297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3</a:t>
              </a:r>
              <a:endParaRPr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203" name="Google Shape;203;p33"/>
          <p:cNvSpPr/>
          <p:nvPr/>
        </p:nvSpPr>
        <p:spPr>
          <a:xfrm flipH="1" rot="-1800006">
            <a:off x="3326099" y="1648584"/>
            <a:ext cx="2480992" cy="2480992"/>
          </a:xfrm>
          <a:prstGeom prst="blockArc">
            <a:avLst>
              <a:gd fmla="val 14348563" name="adj1"/>
              <a:gd fmla="val 19872341" name="adj2"/>
              <a:gd fmla="val 9100" name="adj3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" name="Google Shape;204;p33"/>
          <p:cNvGrpSpPr/>
          <p:nvPr/>
        </p:nvGrpSpPr>
        <p:grpSpPr>
          <a:xfrm>
            <a:off x="5282131" y="3553330"/>
            <a:ext cx="1724442" cy="617371"/>
            <a:chOff x="5343425" y="3152297"/>
            <a:chExt cx="1870327" cy="669600"/>
          </a:xfrm>
        </p:grpSpPr>
        <p:cxnSp>
          <p:nvCxnSpPr>
            <p:cNvPr id="205" name="Google Shape;205;p33"/>
            <p:cNvCxnSpPr/>
            <p:nvPr/>
          </p:nvCxnSpPr>
          <p:spPr>
            <a:xfrm rot="10800000">
              <a:off x="5343425" y="3214625"/>
              <a:ext cx="354900" cy="35010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06" name="Google Shape;206;p33"/>
            <p:cNvSpPr txBox="1"/>
            <p:nvPr/>
          </p:nvSpPr>
          <p:spPr>
            <a:xfrm>
              <a:off x="5718552" y="3152297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2</a:t>
              </a:r>
              <a:endParaRPr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207" name="Google Shape;207;p33"/>
          <p:cNvGrpSpPr/>
          <p:nvPr/>
        </p:nvGrpSpPr>
        <p:grpSpPr>
          <a:xfrm>
            <a:off x="5283376" y="1565258"/>
            <a:ext cx="1723197" cy="617371"/>
            <a:chOff x="5344775" y="996036"/>
            <a:chExt cx="1868977" cy="669600"/>
          </a:xfrm>
        </p:grpSpPr>
        <p:cxnSp>
          <p:nvCxnSpPr>
            <p:cNvPr id="208" name="Google Shape;208;p33"/>
            <p:cNvCxnSpPr/>
            <p:nvPr/>
          </p:nvCxnSpPr>
          <p:spPr>
            <a:xfrm flipH="1">
              <a:off x="5344775" y="1314450"/>
              <a:ext cx="336900" cy="3390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09" name="Google Shape;209;p33"/>
            <p:cNvSpPr txBox="1"/>
            <p:nvPr/>
          </p:nvSpPr>
          <p:spPr>
            <a:xfrm>
              <a:off x="5718552" y="9960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1</a:t>
              </a:r>
              <a:endParaRPr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210" name="Google Shape;210;p33"/>
          <p:cNvSpPr txBox="1"/>
          <p:nvPr/>
        </p:nvSpPr>
        <p:spPr>
          <a:xfrm>
            <a:off x="3901267" y="2542949"/>
            <a:ext cx="1331100" cy="74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Vestibulum nec congue tempus</a:t>
            </a:r>
            <a:endParaRPr sz="12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11" name="Google Shape;211;p33"/>
          <p:cNvSpPr/>
          <p:nvPr/>
        </p:nvSpPr>
        <p:spPr>
          <a:xfrm rot="1800006">
            <a:off x="3324184" y="1648584"/>
            <a:ext cx="2480992" cy="2480992"/>
          </a:xfrm>
          <a:prstGeom prst="blockArc">
            <a:avLst>
              <a:gd fmla="val 14545937" name="adj1"/>
              <a:gd fmla="val 19902139" name="adj2"/>
              <a:gd fmla="val 9115" name="adj3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3"/>
          <p:cNvSpPr/>
          <p:nvPr/>
        </p:nvSpPr>
        <p:spPr>
          <a:xfrm rot="9000866">
            <a:off x="3318843" y="1648213"/>
            <a:ext cx="2480282" cy="2480282"/>
          </a:xfrm>
          <a:prstGeom prst="blockArc">
            <a:avLst>
              <a:gd fmla="val 18041678" name="adj1"/>
              <a:gd fmla="val 1798478" name="adj2"/>
              <a:gd fmla="val 9595" name="adj3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3"/>
          <p:cNvSpPr/>
          <p:nvPr/>
        </p:nvSpPr>
        <p:spPr>
          <a:xfrm flipH="1" rot="-9000866">
            <a:off x="3325778" y="1648904"/>
            <a:ext cx="2480282" cy="2480282"/>
          </a:xfrm>
          <a:prstGeom prst="blockArc">
            <a:avLst>
              <a:gd fmla="val 17967225" name="adj1"/>
              <a:gd fmla="val 1529547" name="adj2"/>
              <a:gd fmla="val 9279" name="adj3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3"/>
          <p:cNvSpPr/>
          <p:nvPr/>
        </p:nvSpPr>
        <p:spPr>
          <a:xfrm rot="8100000">
            <a:off x="3274738" y="2728306"/>
            <a:ext cx="334744" cy="33474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3"/>
          <p:cNvSpPr/>
          <p:nvPr/>
        </p:nvSpPr>
        <p:spPr>
          <a:xfrm rot="-2700000">
            <a:off x="5517352" y="2721703"/>
            <a:ext cx="334744" cy="33474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3"/>
          <p:cNvSpPr/>
          <p:nvPr/>
        </p:nvSpPr>
        <p:spPr>
          <a:xfrm rot="2700000">
            <a:off x="4395721" y="3839801"/>
            <a:ext cx="334744" cy="334744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/>
          <p:nvPr/>
        </p:nvSpPr>
        <p:spPr>
          <a:xfrm rot="-8100000">
            <a:off x="4396360" y="1594273"/>
            <a:ext cx="334744" cy="33474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23" name="Google Shape;223;p34"/>
          <p:cNvGraphicFramePr/>
          <p:nvPr/>
        </p:nvGraphicFramePr>
        <p:xfrm>
          <a:off x="1740750" y="17321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{DCA6AEA3-6846-49BC-8FDE-C80ADCBD22A6}</a:tableStyleId>
              </a:tblPr>
              <a:tblGrid>
                <a:gridCol w="1415600"/>
                <a:gridCol w="1415600"/>
                <a:gridCol w="1415600"/>
                <a:gridCol w="141560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20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7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30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15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5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24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16</a:t>
                      </a:r>
                      <a:endParaRPr b="1" sz="15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AD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4" name="Google Shape;224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F1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/>
          <p:nvPr/>
        </p:nvSpPr>
        <p:spPr>
          <a:xfrm>
            <a:off x="514725" y="7139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14313" rotWithShape="0" algn="bl" dir="5400000" dist="19050">
              <a:schemeClr val="dk1">
                <a:alpha val="23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5"/>
          <p:cNvSpPr txBox="1"/>
          <p:nvPr>
            <p:ph idx="4294967295" type="title"/>
          </p:nvPr>
        </p:nvSpPr>
        <p:spPr>
          <a:xfrm>
            <a:off x="1082050" y="2895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31" name="Google Shape;231;p35"/>
          <p:cNvSpPr/>
          <p:nvPr/>
        </p:nvSpPr>
        <p:spPr>
          <a:xfrm>
            <a:off x="1985850" y="1684873"/>
            <a:ext cx="6033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office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32" name="Google Shape;232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5"/>
          <p:cNvSpPr txBox="1"/>
          <p:nvPr>
            <p:ph idx="4294967295" type="body"/>
          </p:nvPr>
        </p:nvSpPr>
        <p:spPr>
          <a:xfrm>
            <a:off x="1283550" y="4675700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89574" y="1887372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813374" y="355699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53099" y="171804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4587999" y="3861797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31749" y="2253122"/>
            <a:ext cx="193975" cy="2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351524" y="3861797"/>
            <a:ext cx="193975" cy="21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/>
          <p:nvPr>
            <p:ph idx="4294967295" type="ctrTitle"/>
          </p:nvPr>
        </p:nvSpPr>
        <p:spPr>
          <a:xfrm>
            <a:off x="1137925" y="1583350"/>
            <a:ext cx="6868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</a:rPr>
              <a:t>89,526,124</a:t>
            </a:r>
            <a:endParaRPr sz="9600">
              <a:solidFill>
                <a:schemeClr val="lt1"/>
              </a:solidFill>
            </a:endParaRPr>
          </a:p>
        </p:txBody>
      </p:sp>
      <p:sp>
        <p:nvSpPr>
          <p:cNvPr id="245" name="Google Shape;245;p36"/>
          <p:cNvSpPr txBox="1"/>
          <p:nvPr>
            <p:ph idx="4294967295" type="subTitle"/>
          </p:nvPr>
        </p:nvSpPr>
        <p:spPr>
          <a:xfrm>
            <a:off x="1137925" y="2840054"/>
            <a:ext cx="68682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Whoa! That’s a big number, aren’t you proud?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46" name="Google Shape;246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/>
          <p:nvPr>
            <p:ph idx="4294967295" type="ctrTitle"/>
          </p:nvPr>
        </p:nvSpPr>
        <p:spPr>
          <a:xfrm>
            <a:off x="1618825" y="343200"/>
            <a:ext cx="5906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89,526,124$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252" name="Google Shape;252;p37"/>
          <p:cNvSpPr txBox="1"/>
          <p:nvPr>
            <p:ph idx="4294967295" type="subTitle"/>
          </p:nvPr>
        </p:nvSpPr>
        <p:spPr>
          <a:xfrm>
            <a:off x="1618825" y="1106507"/>
            <a:ext cx="590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53" name="Google Shape;253;p37"/>
          <p:cNvSpPr txBox="1"/>
          <p:nvPr>
            <p:ph idx="4294967295" type="ctrTitle"/>
          </p:nvPr>
        </p:nvSpPr>
        <p:spPr>
          <a:xfrm>
            <a:off x="1618825" y="2972094"/>
            <a:ext cx="5906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100%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54" name="Google Shape;254;p37"/>
          <p:cNvSpPr txBox="1"/>
          <p:nvPr>
            <p:ph idx="4294967295" type="subTitle"/>
          </p:nvPr>
        </p:nvSpPr>
        <p:spPr>
          <a:xfrm>
            <a:off x="1618825" y="3735401"/>
            <a:ext cx="590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55" name="Google Shape;255;p37"/>
          <p:cNvSpPr txBox="1"/>
          <p:nvPr>
            <p:ph idx="4294967295" type="ctrTitle"/>
          </p:nvPr>
        </p:nvSpPr>
        <p:spPr>
          <a:xfrm>
            <a:off x="1618825" y="1657647"/>
            <a:ext cx="59064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185,244 users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256" name="Google Shape;256;p37"/>
          <p:cNvSpPr txBox="1"/>
          <p:nvPr>
            <p:ph idx="4294967295" type="subTitle"/>
          </p:nvPr>
        </p:nvSpPr>
        <p:spPr>
          <a:xfrm>
            <a:off x="1618825" y="2420954"/>
            <a:ext cx="590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57" name="Google Shape;257;p3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63" name="Google Shape;263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4" name="Google Shape;264;p38"/>
          <p:cNvGrpSpPr/>
          <p:nvPr/>
        </p:nvGrpSpPr>
        <p:grpSpPr>
          <a:xfrm>
            <a:off x="907625" y="2214600"/>
            <a:ext cx="2676549" cy="982880"/>
            <a:chOff x="-236433" y="1986806"/>
            <a:chExt cx="3512070" cy="1289700"/>
          </a:xfrm>
        </p:grpSpPr>
        <p:sp>
          <p:nvSpPr>
            <p:cNvPr id="265" name="Google Shape;265;p38"/>
            <p:cNvSpPr txBox="1"/>
            <p:nvPr/>
          </p:nvSpPr>
          <p:spPr>
            <a:xfrm>
              <a:off x="-236433" y="1986806"/>
              <a:ext cx="26838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cxnSp>
          <p:nvCxnSpPr>
            <p:cNvPr id="266" name="Google Shape;266;p3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67" name="Google Shape;267;p38"/>
          <p:cNvGrpSpPr/>
          <p:nvPr/>
        </p:nvGrpSpPr>
        <p:grpSpPr>
          <a:xfrm>
            <a:off x="4905828" y="1508550"/>
            <a:ext cx="3156119" cy="982880"/>
            <a:chOff x="5009864" y="1060353"/>
            <a:chExt cx="4141345" cy="1289700"/>
          </a:xfrm>
        </p:grpSpPr>
        <p:sp>
          <p:nvSpPr>
            <p:cNvPr id="268" name="Google Shape;268;p38"/>
            <p:cNvSpPr txBox="1"/>
            <p:nvPr/>
          </p:nvSpPr>
          <p:spPr>
            <a:xfrm>
              <a:off x="6496509" y="1060353"/>
              <a:ext cx="2654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cxnSp>
          <p:nvCxnSpPr>
            <p:cNvPr id="269" name="Google Shape;269;p38"/>
            <p:cNvCxnSpPr/>
            <p:nvPr/>
          </p:nvCxnSpPr>
          <p:spPr>
            <a:xfrm>
              <a:off x="5009864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0" name="Google Shape;270;p38"/>
          <p:cNvGrpSpPr/>
          <p:nvPr/>
        </p:nvGrpSpPr>
        <p:grpSpPr>
          <a:xfrm>
            <a:off x="4905828" y="3002350"/>
            <a:ext cx="3156118" cy="982880"/>
            <a:chOff x="5209838" y="3020463"/>
            <a:chExt cx="4141344" cy="1289700"/>
          </a:xfrm>
        </p:grpSpPr>
        <p:sp>
          <p:nvSpPr>
            <p:cNvPr id="271" name="Google Shape;271;p38"/>
            <p:cNvSpPr txBox="1"/>
            <p:nvPr/>
          </p:nvSpPr>
          <p:spPr>
            <a:xfrm>
              <a:off x="6696482" y="3020463"/>
              <a:ext cx="26547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2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Vestibulum congue tempus</a:t>
              </a:r>
              <a:endParaRPr b="1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cxnSp>
          <p:nvCxnSpPr>
            <p:cNvPr id="272" name="Google Shape;272;p3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73" name="Google Shape;273;p38"/>
          <p:cNvGrpSpPr/>
          <p:nvPr/>
        </p:nvGrpSpPr>
        <p:grpSpPr>
          <a:xfrm>
            <a:off x="3116683" y="1255616"/>
            <a:ext cx="2907285" cy="2888814"/>
            <a:chOff x="2662213" y="676344"/>
            <a:chExt cx="3814835" cy="3790597"/>
          </a:xfrm>
        </p:grpSpPr>
        <p:sp>
          <p:nvSpPr>
            <p:cNvPr id="274" name="Google Shape;274;p3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7" name="Google Shape;277;p3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278" name="Google Shape;278;p3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3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0" name="Google Shape;280;p3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281" name="Google Shape;281;p3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3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3" name="Google Shape;283;p3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284" name="Google Shape;284;p3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chemeClr val="accent6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6" name="Google Shape;286;p3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Catamaran"/>
                  <a:ea typeface="Catamaran"/>
                  <a:cs typeface="Catamaran"/>
                  <a:sym typeface="Catamaran"/>
                </a:rPr>
                <a:t>03 </a:t>
              </a:r>
              <a:endParaRPr b="1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287" name="Google Shape;287;p3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Catamaran"/>
                  <a:ea typeface="Catamaran"/>
                  <a:cs typeface="Catamaran"/>
                  <a:sym typeface="Catamaran"/>
                </a:rPr>
                <a:t>01 </a:t>
              </a:r>
              <a:endParaRPr b="1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  <p:sp>
          <p:nvSpPr>
            <p:cNvPr id="288" name="Google Shape;288;p3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Catamaran"/>
                  <a:ea typeface="Catamaran"/>
                  <a:cs typeface="Catamaran"/>
                  <a:sym typeface="Catamaran"/>
                </a:rPr>
                <a:t>02 </a:t>
              </a:r>
              <a:endParaRPr b="1" sz="1000">
                <a:solidFill>
                  <a:srgbClr val="FFFFFF"/>
                </a:solidFill>
                <a:latin typeface="Catamaran"/>
                <a:ea typeface="Catamaran"/>
                <a:cs typeface="Catamaran"/>
                <a:sym typeface="Catamaran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94" name="Google Shape;294;p39"/>
          <p:cNvSpPr txBox="1"/>
          <p:nvPr>
            <p:ph idx="1" type="body"/>
          </p:nvPr>
        </p:nvSpPr>
        <p:spPr>
          <a:xfrm>
            <a:off x="1082050" y="16336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</a:t>
            </a:r>
            <a:endParaRPr b="1" sz="1100">
              <a:solidFill>
                <a:schemeClr val="accent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5" name="Google Shape;295;p39"/>
          <p:cNvSpPr txBox="1"/>
          <p:nvPr>
            <p:ph idx="2" type="body"/>
          </p:nvPr>
        </p:nvSpPr>
        <p:spPr>
          <a:xfrm>
            <a:off x="3467113" y="16336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3"/>
                </a:solidFill>
                <a:latin typeface="Bellota Text"/>
                <a:ea typeface="Bellota Text"/>
                <a:cs typeface="Bellota Text"/>
                <a:sym typeface="Bellota Text"/>
              </a:rPr>
              <a:t>Blue</a:t>
            </a:r>
            <a:endParaRPr b="1" sz="1100">
              <a:solidFill>
                <a:schemeClr val="accent3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96" name="Google Shape;296;p39"/>
          <p:cNvSpPr txBox="1"/>
          <p:nvPr>
            <p:ph idx="3" type="body"/>
          </p:nvPr>
        </p:nvSpPr>
        <p:spPr>
          <a:xfrm>
            <a:off x="5852177" y="16336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rPr>
              <a:t>Red</a:t>
            </a:r>
            <a:endParaRPr b="1" sz="1100">
              <a:solidFill>
                <a:schemeClr val="accent6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97" name="Google Shape;297;p3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8" name="Google Shape;298;p39"/>
          <p:cNvSpPr txBox="1"/>
          <p:nvPr>
            <p:ph idx="1" type="body"/>
          </p:nvPr>
        </p:nvSpPr>
        <p:spPr>
          <a:xfrm>
            <a:off x="1082050" y="29290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</a:t>
            </a:r>
            <a:endParaRPr b="1" sz="1100">
              <a:solidFill>
                <a:schemeClr val="accent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99" name="Google Shape;299;p39"/>
          <p:cNvSpPr txBox="1"/>
          <p:nvPr>
            <p:ph idx="2" type="body"/>
          </p:nvPr>
        </p:nvSpPr>
        <p:spPr>
          <a:xfrm>
            <a:off x="3467113" y="29290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3"/>
                </a:solidFill>
                <a:latin typeface="Bellota Text"/>
                <a:ea typeface="Bellota Text"/>
                <a:cs typeface="Bellota Text"/>
                <a:sym typeface="Bellota Text"/>
              </a:rPr>
              <a:t>Blue</a:t>
            </a:r>
            <a:endParaRPr b="1" sz="1100">
              <a:solidFill>
                <a:schemeClr val="accent3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300" name="Google Shape;300;p39"/>
          <p:cNvSpPr txBox="1"/>
          <p:nvPr>
            <p:ph idx="3" type="body"/>
          </p:nvPr>
        </p:nvSpPr>
        <p:spPr>
          <a:xfrm>
            <a:off x="5852177" y="2929050"/>
            <a:ext cx="2145600" cy="116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rPr>
              <a:t>Red</a:t>
            </a:r>
            <a:endParaRPr b="1" sz="1100">
              <a:solidFill>
                <a:schemeClr val="accent6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0"/>
          <p:cNvSpPr txBox="1"/>
          <p:nvPr>
            <p:ph idx="1" type="body"/>
          </p:nvPr>
        </p:nvSpPr>
        <p:spPr>
          <a:xfrm>
            <a:off x="741600" y="3982200"/>
            <a:ext cx="7660800" cy="34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06" name="Google Shape;306;p4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7" name="Google Shape;307;p4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4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4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4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4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4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4000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3000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2000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1000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0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13" name="Google Shape;313;p4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4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8" name="Google Shape;118;p23"/>
          <p:cNvSpPr txBox="1"/>
          <p:nvPr>
            <p:ph idx="2" type="body"/>
          </p:nvPr>
        </p:nvSpPr>
        <p:spPr>
          <a:xfrm>
            <a:off x="4747954" y="1633650"/>
            <a:ext cx="3313800" cy="16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"Download as PowerPoint template"</a:t>
            </a:r>
            <a:r>
              <a:rPr lang="en" sz="1100"/>
              <a:t>. You will get a .pptx file that you can edit in PowerPoint.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1082050" y="1633650"/>
            <a:ext cx="3313800" cy="164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</a:t>
            </a:r>
            <a:r>
              <a:rPr b="1" lang="en" sz="1100"/>
              <a:t>"Use as Google Slides Theme"</a:t>
            </a:r>
            <a:r>
              <a:rPr lang="en" sz="1100"/>
              <a:t>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You have to be signed in to your Google account.</a:t>
            </a:r>
            <a:endParaRPr sz="1900"/>
          </a:p>
        </p:txBody>
      </p:sp>
      <p:sp>
        <p:nvSpPr>
          <p:cNvPr id="120" name="Google Shape;120;p23"/>
          <p:cNvSpPr txBox="1"/>
          <p:nvPr>
            <p:ph idx="2" type="body"/>
          </p:nvPr>
        </p:nvSpPr>
        <p:spPr>
          <a:xfrm>
            <a:off x="1082050" y="3448725"/>
            <a:ext cx="6979800" cy="60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11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accent4"/>
                </a:solidFill>
              </a:rPr>
              <a:t>This template is free to use under </a:t>
            </a:r>
            <a:r>
              <a:rPr lang="en" sz="11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1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4"/>
              </a:solidFill>
            </a:endParaRPr>
          </a:p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0" name="Google Shape;330;p41"/>
          <p:cNvGrpSpPr/>
          <p:nvPr/>
        </p:nvGrpSpPr>
        <p:grpSpPr>
          <a:xfrm>
            <a:off x="1919025" y="373572"/>
            <a:ext cx="2119546" cy="4396359"/>
            <a:chOff x="2547150" y="238125"/>
            <a:chExt cx="2525675" cy="5238750"/>
          </a:xfrm>
        </p:grpSpPr>
        <p:sp>
          <p:nvSpPr>
            <p:cNvPr id="331" name="Google Shape;331;p4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4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4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4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5" name="Google Shape;335;p41"/>
          <p:cNvSpPr txBox="1"/>
          <p:nvPr>
            <p:ph idx="4294967295" type="body"/>
          </p:nvPr>
        </p:nvSpPr>
        <p:spPr>
          <a:xfrm>
            <a:off x="5105375" y="880525"/>
            <a:ext cx="2163600" cy="338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Mobile project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36" name="Google Shape;336;p4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966038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pSp>
        <p:nvGrpSpPr>
          <p:cNvPr id="342" name="Google Shape;342;p42"/>
          <p:cNvGrpSpPr/>
          <p:nvPr/>
        </p:nvGrpSpPr>
        <p:grpSpPr>
          <a:xfrm>
            <a:off x="1301627" y="465959"/>
            <a:ext cx="2736410" cy="4222433"/>
            <a:chOff x="2112475" y="238125"/>
            <a:chExt cx="3395050" cy="5238750"/>
          </a:xfrm>
        </p:grpSpPr>
        <p:sp>
          <p:nvSpPr>
            <p:cNvPr id="343" name="Google Shape;343;p4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42"/>
          <p:cNvSpPr txBox="1"/>
          <p:nvPr>
            <p:ph idx="4294967295" type="body"/>
          </p:nvPr>
        </p:nvSpPr>
        <p:spPr>
          <a:xfrm>
            <a:off x="5105375" y="880525"/>
            <a:ext cx="2163600" cy="338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Tablet</a:t>
            </a: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 project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48" name="Google Shape;3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0913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354" name="Google Shape;354;p43"/>
          <p:cNvGrpSpPr/>
          <p:nvPr/>
        </p:nvGrpSpPr>
        <p:grpSpPr>
          <a:xfrm>
            <a:off x="761349" y="1088729"/>
            <a:ext cx="4542205" cy="2661224"/>
            <a:chOff x="1177450" y="241631"/>
            <a:chExt cx="6173152" cy="3616776"/>
          </a:xfrm>
        </p:grpSpPr>
        <p:sp>
          <p:nvSpPr>
            <p:cNvPr id="355" name="Google Shape;355;p4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4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4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3687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9" name="Google Shape;359;p43"/>
          <p:cNvSpPr txBox="1"/>
          <p:nvPr>
            <p:ph idx="4294967295" type="body"/>
          </p:nvPr>
        </p:nvSpPr>
        <p:spPr>
          <a:xfrm>
            <a:off x="5562575" y="728125"/>
            <a:ext cx="2284200" cy="3382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Desktop</a:t>
            </a:r>
            <a:r>
              <a:rPr lang="en" sz="2400">
                <a:latin typeface="Catamaran"/>
                <a:ea typeface="Catamaran"/>
                <a:cs typeface="Catamaran"/>
                <a:sym typeface="Catamaran"/>
              </a:rPr>
              <a:t> project</a:t>
            </a:r>
            <a:endParaRPr sz="2400"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pic>
        <p:nvPicPr>
          <p:cNvPr id="360" name="Google Shape;360;p4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267175" y="12354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6" name="Google Shape;366;p44"/>
          <p:cNvSpPr/>
          <p:nvPr/>
        </p:nvSpPr>
        <p:spPr>
          <a:xfrm>
            <a:off x="2211750" y="416100"/>
            <a:ext cx="4720500" cy="3147300"/>
          </a:xfrm>
          <a:prstGeom prst="wedgeEllipseCallout">
            <a:avLst>
              <a:gd fmla="val 48642" name="adj1"/>
              <a:gd fmla="val 55360" name="adj2"/>
            </a:avLst>
          </a:prstGeom>
          <a:solidFill>
            <a:schemeClr val="lt1"/>
          </a:solidFill>
          <a:ln>
            <a:noFill/>
          </a:ln>
          <a:effectLst>
            <a:outerShdw blurRad="228600" rotWithShape="0" algn="bl" dist="38100">
              <a:srgbClr val="00131F">
                <a:alpha val="75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rPr>
              <a:t>Thanks!</a:t>
            </a:r>
            <a:endParaRPr sz="6000">
              <a:solidFill>
                <a:schemeClr val="accent1"/>
              </a:solidFill>
              <a:latin typeface="Catamaran"/>
              <a:ea typeface="Catamaran"/>
              <a:cs typeface="Catamaran"/>
              <a:sym typeface="Catamar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Any questions?</a:t>
            </a:r>
            <a:br>
              <a:rPr b="1" lang="en"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You can find me at @username and user@mail.me</a:t>
            </a:r>
            <a:endParaRPr b="1" sz="20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2" name="Google Shape;372;p45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373" name="Google Shape;373;p4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9" name="Google Shape;379;p46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Titles: Catamaran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Body copy: Bellota text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br>
              <a:rPr lang="en" sz="1400"/>
            </a:b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https://www.fontsquirrel.com/fonts/catamaran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https://fontstorage.com/font/pixilate/bellota-text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80" name="Google Shape;380;p4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2.</a:t>
            </a:r>
            <a:br>
              <a:rPr lang="en">
                <a:solidFill>
                  <a:schemeClr val="accent2"/>
                </a:solidFill>
              </a:rPr>
            </a:br>
            <a:r>
              <a:rPr lang="en"/>
              <a:t>Extra Resources</a:t>
            </a:r>
            <a:endParaRPr/>
          </a:p>
        </p:txBody>
      </p:sp>
      <p:sp>
        <p:nvSpPr>
          <p:cNvPr id="386" name="Google Shape;386;p47"/>
          <p:cNvSpPr txBox="1"/>
          <p:nvPr>
            <p:ph idx="1" type="subTitle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92" name="Google Shape;392;p4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393" name="Google Shape;393;p48"/>
          <p:cNvSpPr/>
          <p:nvPr/>
        </p:nvSpPr>
        <p:spPr>
          <a:xfrm>
            <a:off x="7424664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DEC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94" name="Google Shape;394;p48"/>
          <p:cNvSpPr/>
          <p:nvPr/>
        </p:nvSpPr>
        <p:spPr>
          <a:xfrm>
            <a:off x="6791080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NOV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95" name="Google Shape;395;p48"/>
          <p:cNvSpPr/>
          <p:nvPr/>
        </p:nvSpPr>
        <p:spPr>
          <a:xfrm>
            <a:off x="6157496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OCT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96" name="Google Shape;396;p48"/>
          <p:cNvSpPr/>
          <p:nvPr/>
        </p:nvSpPr>
        <p:spPr>
          <a:xfrm>
            <a:off x="5523912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SEP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97" name="Google Shape;397;p48"/>
          <p:cNvSpPr/>
          <p:nvPr/>
        </p:nvSpPr>
        <p:spPr>
          <a:xfrm>
            <a:off x="4890329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AUG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98" name="Google Shape;398;p48"/>
          <p:cNvSpPr/>
          <p:nvPr/>
        </p:nvSpPr>
        <p:spPr>
          <a:xfrm>
            <a:off x="4256745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JUL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399" name="Google Shape;399;p48"/>
          <p:cNvSpPr/>
          <p:nvPr/>
        </p:nvSpPr>
        <p:spPr>
          <a:xfrm>
            <a:off x="3623161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JUN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0" name="Google Shape;400;p48"/>
          <p:cNvSpPr/>
          <p:nvPr/>
        </p:nvSpPr>
        <p:spPr>
          <a:xfrm>
            <a:off x="2989577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MAY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1" name="Google Shape;401;p48"/>
          <p:cNvSpPr/>
          <p:nvPr/>
        </p:nvSpPr>
        <p:spPr>
          <a:xfrm>
            <a:off x="2355994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APR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2" name="Google Shape;402;p48"/>
          <p:cNvSpPr/>
          <p:nvPr/>
        </p:nvSpPr>
        <p:spPr>
          <a:xfrm>
            <a:off x="1722410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MAR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3" name="Google Shape;403;p48"/>
          <p:cNvSpPr/>
          <p:nvPr/>
        </p:nvSpPr>
        <p:spPr>
          <a:xfrm>
            <a:off x="1088826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FEB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4" name="Google Shape;404;p48"/>
          <p:cNvSpPr/>
          <p:nvPr/>
        </p:nvSpPr>
        <p:spPr>
          <a:xfrm>
            <a:off x="455242" y="2527350"/>
            <a:ext cx="789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JAN</a:t>
            </a:r>
            <a:endParaRPr sz="10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05" name="Google Shape;405;p48"/>
          <p:cNvSpPr/>
          <p:nvPr/>
        </p:nvSpPr>
        <p:spPr>
          <a:xfrm>
            <a:off x="0" y="2527350"/>
            <a:ext cx="611400" cy="393600"/>
          </a:xfrm>
          <a:prstGeom prst="homePlate">
            <a:avLst>
              <a:gd fmla="val 32030" name="adj"/>
            </a:avLst>
          </a:prstGeom>
          <a:solidFill>
            <a:schemeClr val="l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6" name="Google Shape;406;p48"/>
          <p:cNvCxnSpPr/>
          <p:nvPr/>
        </p:nvCxnSpPr>
        <p:spPr>
          <a:xfrm rot="10800000">
            <a:off x="73805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7" name="Google Shape;407;p48"/>
          <p:cNvSpPr txBox="1"/>
          <p:nvPr/>
        </p:nvSpPr>
        <p:spPr>
          <a:xfrm>
            <a:off x="698677" y="14986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08" name="Google Shape;408;p48"/>
          <p:cNvCxnSpPr/>
          <p:nvPr/>
        </p:nvCxnSpPr>
        <p:spPr>
          <a:xfrm rot="10800000">
            <a:off x="2006244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9" name="Google Shape;409;p48"/>
          <p:cNvSpPr txBox="1"/>
          <p:nvPr/>
        </p:nvSpPr>
        <p:spPr>
          <a:xfrm>
            <a:off x="1968315" y="14986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Red is the colour of danger and courage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10" name="Google Shape;410;p48"/>
          <p:cNvCxnSpPr/>
          <p:nvPr/>
        </p:nvCxnSpPr>
        <p:spPr>
          <a:xfrm rot="10800000">
            <a:off x="3274436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" name="Google Shape;411;p48"/>
          <p:cNvSpPr txBox="1"/>
          <p:nvPr/>
        </p:nvSpPr>
        <p:spPr>
          <a:xfrm>
            <a:off x="3237953" y="14986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12" name="Google Shape;412;p48"/>
          <p:cNvCxnSpPr/>
          <p:nvPr/>
        </p:nvCxnSpPr>
        <p:spPr>
          <a:xfrm rot="10800000">
            <a:off x="4542627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3" name="Google Shape;413;p48"/>
          <p:cNvSpPr txBox="1"/>
          <p:nvPr/>
        </p:nvSpPr>
        <p:spPr>
          <a:xfrm>
            <a:off x="4507591" y="14986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14" name="Google Shape;414;p48"/>
          <p:cNvCxnSpPr/>
          <p:nvPr/>
        </p:nvCxnSpPr>
        <p:spPr>
          <a:xfrm rot="10800000">
            <a:off x="5810819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5" name="Google Shape;415;p48"/>
          <p:cNvSpPr txBox="1"/>
          <p:nvPr/>
        </p:nvSpPr>
        <p:spPr>
          <a:xfrm>
            <a:off x="5777229" y="14986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16" name="Google Shape;416;p48"/>
          <p:cNvCxnSpPr/>
          <p:nvPr/>
        </p:nvCxnSpPr>
        <p:spPr>
          <a:xfrm rot="10800000">
            <a:off x="7079010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7" name="Google Shape;417;p48"/>
          <p:cNvSpPr txBox="1"/>
          <p:nvPr/>
        </p:nvSpPr>
        <p:spPr>
          <a:xfrm>
            <a:off x="7046867" y="149860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18" name="Google Shape;418;p48"/>
          <p:cNvCxnSpPr/>
          <p:nvPr/>
        </p:nvCxnSpPr>
        <p:spPr>
          <a:xfrm rot="10800000">
            <a:off x="1381888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48"/>
          <p:cNvSpPr txBox="1"/>
          <p:nvPr/>
        </p:nvSpPr>
        <p:spPr>
          <a:xfrm>
            <a:off x="1314565" y="34195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20" name="Google Shape;420;p48"/>
          <p:cNvCxnSpPr/>
          <p:nvPr/>
        </p:nvCxnSpPr>
        <p:spPr>
          <a:xfrm rot="10800000">
            <a:off x="2650079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48"/>
          <p:cNvSpPr txBox="1"/>
          <p:nvPr/>
        </p:nvSpPr>
        <p:spPr>
          <a:xfrm>
            <a:off x="2591549" y="34195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22" name="Google Shape;422;p48"/>
          <p:cNvCxnSpPr/>
          <p:nvPr/>
        </p:nvCxnSpPr>
        <p:spPr>
          <a:xfrm rot="10800000">
            <a:off x="3918271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48"/>
          <p:cNvSpPr txBox="1"/>
          <p:nvPr/>
        </p:nvSpPr>
        <p:spPr>
          <a:xfrm>
            <a:off x="3868534" y="34195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24" name="Google Shape;424;p48"/>
          <p:cNvCxnSpPr/>
          <p:nvPr/>
        </p:nvCxnSpPr>
        <p:spPr>
          <a:xfrm rot="10800000">
            <a:off x="51864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5" name="Google Shape;425;p48"/>
          <p:cNvSpPr txBox="1"/>
          <p:nvPr/>
        </p:nvSpPr>
        <p:spPr>
          <a:xfrm>
            <a:off x="5145519" y="34195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Red is the colour of danger and courage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26" name="Google Shape;426;p48"/>
          <p:cNvCxnSpPr/>
          <p:nvPr/>
        </p:nvCxnSpPr>
        <p:spPr>
          <a:xfrm rot="10800000">
            <a:off x="6454654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7" name="Google Shape;427;p48"/>
          <p:cNvSpPr txBox="1"/>
          <p:nvPr/>
        </p:nvSpPr>
        <p:spPr>
          <a:xfrm>
            <a:off x="6422503" y="3419550"/>
            <a:ext cx="1199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428" name="Google Shape;428;p48"/>
          <p:cNvCxnSpPr/>
          <p:nvPr/>
        </p:nvCxnSpPr>
        <p:spPr>
          <a:xfrm rot="10800000">
            <a:off x="7722845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9" name="Google Shape;429;p48"/>
          <p:cNvSpPr txBox="1"/>
          <p:nvPr/>
        </p:nvSpPr>
        <p:spPr>
          <a:xfrm>
            <a:off x="7686574" y="3419550"/>
            <a:ext cx="99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9"/>
          <p:cNvSpPr txBox="1"/>
          <p:nvPr>
            <p:ph type="title"/>
          </p:nvPr>
        </p:nvSpPr>
        <p:spPr>
          <a:xfrm>
            <a:off x="1082050" y="20090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5" name="Google Shape;435;p4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9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9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8" name="Google Shape;438;p49"/>
          <p:cNvGrpSpPr/>
          <p:nvPr/>
        </p:nvGrpSpPr>
        <p:grpSpPr>
          <a:xfrm>
            <a:off x="1786339" y="1398601"/>
            <a:ext cx="473400" cy="473400"/>
            <a:chOff x="1786339" y="1398601"/>
            <a:chExt cx="473400" cy="473400"/>
          </a:xfrm>
        </p:grpSpPr>
        <p:sp>
          <p:nvSpPr>
            <p:cNvPr id="439" name="Google Shape;439;p49"/>
            <p:cNvSpPr/>
            <p:nvPr/>
          </p:nvSpPr>
          <p:spPr>
            <a:xfrm rot="8100000">
              <a:off x="1855667" y="14679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9"/>
            <p:cNvSpPr/>
            <p:nvPr/>
          </p:nvSpPr>
          <p:spPr>
            <a:xfrm>
              <a:off x="1955989" y="15616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1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41" name="Google Shape;441;p49"/>
          <p:cNvGrpSpPr/>
          <p:nvPr/>
        </p:nvGrpSpPr>
        <p:grpSpPr>
          <a:xfrm>
            <a:off x="3814414" y="1398601"/>
            <a:ext cx="473400" cy="473400"/>
            <a:chOff x="3814414" y="1398601"/>
            <a:chExt cx="473400" cy="473400"/>
          </a:xfrm>
        </p:grpSpPr>
        <p:sp>
          <p:nvSpPr>
            <p:cNvPr id="442" name="Google Shape;442;p49"/>
            <p:cNvSpPr/>
            <p:nvPr/>
          </p:nvSpPr>
          <p:spPr>
            <a:xfrm rot="8100000">
              <a:off x="3883742" y="14679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9"/>
            <p:cNvSpPr/>
            <p:nvPr/>
          </p:nvSpPr>
          <p:spPr>
            <a:xfrm>
              <a:off x="3984064" y="15616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3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44" name="Google Shape;444;p49"/>
          <p:cNvGrpSpPr/>
          <p:nvPr/>
        </p:nvGrpSpPr>
        <p:grpSpPr>
          <a:xfrm>
            <a:off x="5842489" y="1398601"/>
            <a:ext cx="473400" cy="473400"/>
            <a:chOff x="5842489" y="1398601"/>
            <a:chExt cx="473400" cy="473400"/>
          </a:xfrm>
        </p:grpSpPr>
        <p:sp>
          <p:nvSpPr>
            <p:cNvPr id="445" name="Google Shape;445;p49"/>
            <p:cNvSpPr/>
            <p:nvPr/>
          </p:nvSpPr>
          <p:spPr>
            <a:xfrm rot="8100000">
              <a:off x="5911817" y="14679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49"/>
            <p:cNvSpPr/>
            <p:nvPr/>
          </p:nvSpPr>
          <p:spPr>
            <a:xfrm>
              <a:off x="6012139" y="15616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5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47" name="Google Shape;447;p49"/>
          <p:cNvGrpSpPr/>
          <p:nvPr/>
        </p:nvGrpSpPr>
        <p:grpSpPr>
          <a:xfrm>
            <a:off x="6880814" y="3271500"/>
            <a:ext cx="473400" cy="473400"/>
            <a:chOff x="6880814" y="3271500"/>
            <a:chExt cx="473400" cy="473400"/>
          </a:xfrm>
        </p:grpSpPr>
        <p:sp>
          <p:nvSpPr>
            <p:cNvPr id="448" name="Google Shape;448;p49"/>
            <p:cNvSpPr/>
            <p:nvPr/>
          </p:nvSpPr>
          <p:spPr>
            <a:xfrm rot="-2700000">
              <a:off x="6950142" y="33408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9"/>
            <p:cNvSpPr/>
            <p:nvPr/>
          </p:nvSpPr>
          <p:spPr>
            <a:xfrm flipH="1">
              <a:off x="7050464" y="34477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6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50" name="Google Shape;450;p49"/>
          <p:cNvGrpSpPr/>
          <p:nvPr/>
        </p:nvGrpSpPr>
        <p:grpSpPr>
          <a:xfrm>
            <a:off x="4852739" y="3271500"/>
            <a:ext cx="473400" cy="473400"/>
            <a:chOff x="4852739" y="3271500"/>
            <a:chExt cx="473400" cy="473400"/>
          </a:xfrm>
        </p:grpSpPr>
        <p:sp>
          <p:nvSpPr>
            <p:cNvPr id="451" name="Google Shape;451;p49"/>
            <p:cNvSpPr/>
            <p:nvPr/>
          </p:nvSpPr>
          <p:spPr>
            <a:xfrm rot="-2700000">
              <a:off x="4922067" y="33408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9"/>
            <p:cNvSpPr/>
            <p:nvPr/>
          </p:nvSpPr>
          <p:spPr>
            <a:xfrm flipH="1">
              <a:off x="5022389" y="34477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4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grpSp>
        <p:nvGrpSpPr>
          <p:cNvPr id="453" name="Google Shape;453;p49"/>
          <p:cNvGrpSpPr/>
          <p:nvPr/>
        </p:nvGrpSpPr>
        <p:grpSpPr>
          <a:xfrm>
            <a:off x="2824664" y="3271500"/>
            <a:ext cx="473400" cy="473400"/>
            <a:chOff x="2824664" y="3271500"/>
            <a:chExt cx="473400" cy="473400"/>
          </a:xfrm>
        </p:grpSpPr>
        <p:sp>
          <p:nvSpPr>
            <p:cNvPr id="454" name="Google Shape;454;p49"/>
            <p:cNvSpPr/>
            <p:nvPr/>
          </p:nvSpPr>
          <p:spPr>
            <a:xfrm rot="-2700000">
              <a:off x="2893992" y="33408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9"/>
            <p:cNvSpPr/>
            <p:nvPr/>
          </p:nvSpPr>
          <p:spPr>
            <a:xfrm flipH="1">
              <a:off x="2994314" y="34477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2</a:t>
              </a:r>
              <a:endParaRPr sz="6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456" name="Google Shape;456;p49"/>
          <p:cNvSpPr txBox="1"/>
          <p:nvPr/>
        </p:nvSpPr>
        <p:spPr>
          <a:xfrm>
            <a:off x="1379850" y="851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7" name="Google Shape;457;p49"/>
          <p:cNvSpPr txBox="1"/>
          <p:nvPr/>
        </p:nvSpPr>
        <p:spPr>
          <a:xfrm>
            <a:off x="3377205" y="851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Red is the colour of danger and courage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8" name="Google Shape;458;p49"/>
          <p:cNvSpPr txBox="1"/>
          <p:nvPr/>
        </p:nvSpPr>
        <p:spPr>
          <a:xfrm>
            <a:off x="5436010" y="851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59" name="Google Shape;459;p49"/>
          <p:cNvSpPr txBox="1"/>
          <p:nvPr/>
        </p:nvSpPr>
        <p:spPr>
          <a:xfrm>
            <a:off x="2418175" y="3758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60" name="Google Shape;460;p49"/>
          <p:cNvSpPr txBox="1"/>
          <p:nvPr/>
        </p:nvSpPr>
        <p:spPr>
          <a:xfrm>
            <a:off x="4446255" y="3758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61" name="Google Shape;461;p49"/>
          <p:cNvSpPr txBox="1"/>
          <p:nvPr/>
        </p:nvSpPr>
        <p:spPr>
          <a:xfrm>
            <a:off x="6474335" y="3758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7" name="Google Shape;467;p5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8" name="Google Shape;468;p50"/>
          <p:cNvGraphicFramePr/>
          <p:nvPr/>
        </p:nvGraphicFramePr>
        <p:xfrm>
          <a:off x="1067513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{DCA6AEA3-6846-49BC-8FDE-C80ADCBD22A6}</a:tableStyleId>
              </a:tblPr>
              <a:tblGrid>
                <a:gridCol w="1207125"/>
                <a:gridCol w="414475"/>
                <a:gridCol w="414475"/>
                <a:gridCol w="414475"/>
                <a:gridCol w="414475"/>
                <a:gridCol w="414475"/>
                <a:gridCol w="414475"/>
                <a:gridCol w="414475"/>
                <a:gridCol w="414475"/>
                <a:gridCol w="414475"/>
                <a:gridCol w="414475"/>
                <a:gridCol w="414475"/>
                <a:gridCol w="414475"/>
                <a:gridCol w="414475"/>
                <a:gridCol w="414475"/>
              </a:tblGrid>
              <a:tr h="25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idx="4294967295" type="ctrTitle"/>
          </p:nvPr>
        </p:nvSpPr>
        <p:spPr>
          <a:xfrm>
            <a:off x="3149600" y="1524225"/>
            <a:ext cx="5068200" cy="96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Hello!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27" name="Google Shape;127;p24"/>
          <p:cNvSpPr txBox="1"/>
          <p:nvPr>
            <p:ph idx="4294967295" type="subTitle"/>
          </p:nvPr>
        </p:nvSpPr>
        <p:spPr>
          <a:xfrm>
            <a:off x="3149600" y="2508675"/>
            <a:ext cx="5068200" cy="11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ellota Text"/>
                <a:ea typeface="Bellota Text"/>
                <a:cs typeface="Bellota Text"/>
                <a:sym typeface="Bellota Text"/>
              </a:rPr>
              <a:t>I am Jayden Smith</a:t>
            </a:r>
            <a:endParaRPr b="1"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 rotWithShape="1">
          <a:blip r:embed="rId3">
            <a:alphaModFix/>
          </a:blip>
          <a:srcRect b="16666" l="0" r="0" t="16666"/>
          <a:stretch/>
        </p:blipFill>
        <p:spPr>
          <a:xfrm>
            <a:off x="554075" y="1413601"/>
            <a:ext cx="2316000" cy="2316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1"/>
          <p:cNvSpPr txBox="1"/>
          <p:nvPr>
            <p:ph idx="4294967295"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4" name="Google Shape;474;p5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51"/>
          <p:cNvSpPr/>
          <p:nvPr/>
        </p:nvSpPr>
        <p:spPr>
          <a:xfrm>
            <a:off x="1090175" y="1363400"/>
            <a:ext cx="3419100" cy="132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14000"/>
              </a:schemeClr>
            </a:outerShdw>
          </a:effectLst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STRENGTHS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6" name="Google Shape;476;p51"/>
          <p:cNvSpPr/>
          <p:nvPr/>
        </p:nvSpPr>
        <p:spPr>
          <a:xfrm>
            <a:off x="4650799" y="1363400"/>
            <a:ext cx="3419100" cy="132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14000"/>
              </a:schemeClr>
            </a:outerShdw>
          </a:effectLst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WEAKNESSES</a:t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7" name="Google Shape;477;p51"/>
          <p:cNvSpPr/>
          <p:nvPr/>
        </p:nvSpPr>
        <p:spPr>
          <a:xfrm>
            <a:off x="1090175" y="2832091"/>
            <a:ext cx="3419100" cy="132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14000"/>
              </a:schemeClr>
            </a:outerShdw>
          </a:effectLst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Black is the color of ebony and of outer space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OPPORTUNITIES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8" name="Google Shape;478;p51"/>
          <p:cNvSpPr/>
          <p:nvPr/>
        </p:nvSpPr>
        <p:spPr>
          <a:xfrm>
            <a:off x="4650799" y="2832091"/>
            <a:ext cx="3419100" cy="132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chemeClr val="dk1">
                <a:alpha val="14000"/>
              </a:schemeClr>
            </a:outerShdw>
          </a:effectLst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White is the color of milk and fresh snow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THREATS</a:t>
            </a:r>
            <a:endParaRPr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79" name="Google Shape;479;p51"/>
          <p:cNvSpPr/>
          <p:nvPr/>
        </p:nvSpPr>
        <p:spPr>
          <a:xfrm>
            <a:off x="3300237" y="147011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51"/>
          <p:cNvSpPr/>
          <p:nvPr/>
        </p:nvSpPr>
        <p:spPr>
          <a:xfrm rot="5400000">
            <a:off x="3452573" y="147011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51"/>
          <p:cNvSpPr/>
          <p:nvPr/>
        </p:nvSpPr>
        <p:spPr>
          <a:xfrm rot="10800000">
            <a:off x="3452573" y="1631124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51"/>
          <p:cNvSpPr/>
          <p:nvPr/>
        </p:nvSpPr>
        <p:spPr>
          <a:xfrm rot="-5400000">
            <a:off x="3300237" y="1631124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51"/>
          <p:cNvSpPr/>
          <p:nvPr/>
        </p:nvSpPr>
        <p:spPr>
          <a:xfrm>
            <a:off x="3856712" y="1974308"/>
            <a:ext cx="306953" cy="43602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Catamaran;900"/>
              </a:rPr>
              <a:t>S</a:t>
            </a:r>
          </a:p>
        </p:txBody>
      </p:sp>
      <p:sp>
        <p:nvSpPr>
          <p:cNvPr id="484" name="Google Shape;484;p51"/>
          <p:cNvSpPr/>
          <p:nvPr/>
        </p:nvSpPr>
        <p:spPr>
          <a:xfrm>
            <a:off x="4850414" y="1982027"/>
            <a:ext cx="605260" cy="42614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Catamaran;900"/>
              </a:rPr>
              <a:t>W</a:t>
            </a:r>
          </a:p>
        </p:txBody>
      </p:sp>
      <p:sp>
        <p:nvSpPr>
          <p:cNvPr id="485" name="Google Shape;485;p51"/>
          <p:cNvSpPr/>
          <p:nvPr/>
        </p:nvSpPr>
        <p:spPr>
          <a:xfrm>
            <a:off x="3822126" y="3066071"/>
            <a:ext cx="434182" cy="4372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Catamaran;900"/>
              </a:rPr>
              <a:t>O</a:t>
            </a:r>
          </a:p>
        </p:txBody>
      </p:sp>
      <p:sp>
        <p:nvSpPr>
          <p:cNvPr id="486" name="Google Shape;486;p51"/>
          <p:cNvSpPr/>
          <p:nvPr/>
        </p:nvSpPr>
        <p:spPr>
          <a:xfrm>
            <a:off x="4964673" y="3073790"/>
            <a:ext cx="369950" cy="41996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Catamaran;900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52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92" name="Google Shape;492;p5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3" name="Google Shape;493;p5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Key Activities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94" name="Google Shape;494;p5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Key Resources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95" name="Google Shape;495;p5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Value Propositions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96" name="Google Shape;496;p5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Customer Relationships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97" name="Google Shape;497;p5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Channels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98" name="Google Shape;498;p5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Customer Segments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499" name="Google Shape;499;p5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Key Partners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00" name="Google Shape;500;p5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Cost Structure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01" name="Google Shape;501;p5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Revenue Streams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b="1" sz="9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502" name="Google Shape;502;p52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2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52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2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52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52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52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52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2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3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6" name="Google Shape;516;p5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7" name="Google Shape;517;p53"/>
          <p:cNvGrpSpPr/>
          <p:nvPr/>
        </p:nvGrpSpPr>
        <p:grpSpPr>
          <a:xfrm>
            <a:off x="1389676" y="1417489"/>
            <a:ext cx="3089631" cy="2777573"/>
            <a:chOff x="3778727" y="4460423"/>
            <a:chExt cx="720160" cy="647438"/>
          </a:xfrm>
        </p:grpSpPr>
        <p:sp>
          <p:nvSpPr>
            <p:cNvPr id="518" name="Google Shape;518;p5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19" name="Google Shape;519;p5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0" name="Google Shape;520;p5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1" name="Google Shape;521;p5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2" name="Google Shape;522;p5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3" name="Google Shape;523;p5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  <p:sp>
          <p:nvSpPr>
            <p:cNvPr id="524" name="Google Shape;524;p5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cxnSp>
        <p:nvCxnSpPr>
          <p:cNvPr id="525" name="Google Shape;525;p53"/>
          <p:cNvCxnSpPr/>
          <p:nvPr/>
        </p:nvCxnSpPr>
        <p:spPr>
          <a:xfrm>
            <a:off x="4410643" y="1877428"/>
            <a:ext cx="9048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53"/>
          <p:cNvSpPr txBox="1"/>
          <p:nvPr/>
        </p:nvSpPr>
        <p:spPr>
          <a:xfrm>
            <a:off x="5368378" y="1730108"/>
            <a:ext cx="23859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27" name="Google Shape;527;p53"/>
          <p:cNvCxnSpPr/>
          <p:nvPr/>
        </p:nvCxnSpPr>
        <p:spPr>
          <a:xfrm>
            <a:off x="4277343" y="2289825"/>
            <a:ext cx="1038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53"/>
          <p:cNvSpPr txBox="1"/>
          <p:nvPr/>
        </p:nvSpPr>
        <p:spPr>
          <a:xfrm>
            <a:off x="5368378" y="2142496"/>
            <a:ext cx="23859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29" name="Google Shape;529;p53"/>
          <p:cNvCxnSpPr/>
          <p:nvPr/>
        </p:nvCxnSpPr>
        <p:spPr>
          <a:xfrm>
            <a:off x="4087915" y="2702221"/>
            <a:ext cx="12276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53"/>
          <p:cNvSpPr txBox="1"/>
          <p:nvPr/>
        </p:nvSpPr>
        <p:spPr>
          <a:xfrm>
            <a:off x="5368378" y="2554884"/>
            <a:ext cx="23859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31" name="Google Shape;531;p53"/>
          <p:cNvCxnSpPr/>
          <p:nvPr/>
        </p:nvCxnSpPr>
        <p:spPr>
          <a:xfrm>
            <a:off x="3926552" y="3114596"/>
            <a:ext cx="1389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53"/>
          <p:cNvSpPr txBox="1"/>
          <p:nvPr/>
        </p:nvSpPr>
        <p:spPr>
          <a:xfrm>
            <a:off x="5368378" y="2967272"/>
            <a:ext cx="23859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33" name="Google Shape;533;p53"/>
          <p:cNvCxnSpPr/>
          <p:nvPr/>
        </p:nvCxnSpPr>
        <p:spPr>
          <a:xfrm>
            <a:off x="3751146" y="3526993"/>
            <a:ext cx="1564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53"/>
          <p:cNvSpPr txBox="1"/>
          <p:nvPr/>
        </p:nvSpPr>
        <p:spPr>
          <a:xfrm>
            <a:off x="5368378" y="3379660"/>
            <a:ext cx="23859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cxnSp>
        <p:nvCxnSpPr>
          <p:cNvPr id="535" name="Google Shape;535;p53"/>
          <p:cNvCxnSpPr/>
          <p:nvPr/>
        </p:nvCxnSpPr>
        <p:spPr>
          <a:xfrm>
            <a:off x="3568739" y="3939368"/>
            <a:ext cx="1739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6" name="Google Shape;536;p53"/>
          <p:cNvSpPr txBox="1"/>
          <p:nvPr/>
        </p:nvSpPr>
        <p:spPr>
          <a:xfrm>
            <a:off x="5368378" y="3792048"/>
            <a:ext cx="23859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Insert your content</a:t>
            </a:r>
            <a:endParaRPr sz="10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2" name="Google Shape;542;p5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5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048825" y="1592625"/>
            <a:ext cx="1411800" cy="141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4" name="Google Shape;544;p54"/>
          <p:cNvSpPr txBox="1"/>
          <p:nvPr/>
        </p:nvSpPr>
        <p:spPr>
          <a:xfrm>
            <a:off x="1053588" y="3127366"/>
            <a:ext cx="1411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Imani Jackson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45" name="Google Shape;54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25468" y="1592625"/>
            <a:ext cx="1411800" cy="141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6" name="Google Shape;546;p54"/>
          <p:cNvSpPr txBox="1"/>
          <p:nvPr/>
        </p:nvSpPr>
        <p:spPr>
          <a:xfrm>
            <a:off x="2930231" y="3127366"/>
            <a:ext cx="1411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Marcos Galán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47" name="Google Shape;547;p5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2110" y="1592625"/>
            <a:ext cx="1411800" cy="141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54"/>
          <p:cNvSpPr txBox="1"/>
          <p:nvPr/>
        </p:nvSpPr>
        <p:spPr>
          <a:xfrm>
            <a:off x="4806874" y="3127366"/>
            <a:ext cx="1411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Ixchel Valdía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  <p:pic>
        <p:nvPicPr>
          <p:cNvPr id="549" name="Google Shape;549;p5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678753" y="1592625"/>
            <a:ext cx="1411800" cy="1411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0" name="Google Shape;550;p54"/>
          <p:cNvSpPr txBox="1"/>
          <p:nvPr/>
        </p:nvSpPr>
        <p:spPr>
          <a:xfrm>
            <a:off x="6683516" y="3127366"/>
            <a:ext cx="14118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Nils Årud</a:t>
            </a:r>
            <a:br>
              <a:rPr lang="en">
                <a:latin typeface="Bellota Text"/>
                <a:ea typeface="Bellota Text"/>
                <a:cs typeface="Bellota Text"/>
                <a:sym typeface="Bellota Text"/>
              </a:rPr>
            </a:b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JOB TITLE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Blue is the colour of the clear sky and the deep sea</a:t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56" name="Google Shape;556;p55"/>
          <p:cNvSpPr/>
          <p:nvPr/>
        </p:nvSpPr>
        <p:spPr>
          <a:xfrm>
            <a:off x="1051829" y="614465"/>
            <a:ext cx="7040400" cy="360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7" name="Google Shape;557;p55"/>
          <p:cNvGrpSpPr/>
          <p:nvPr/>
        </p:nvGrpSpPr>
        <p:grpSpPr>
          <a:xfrm>
            <a:off x="1198543" y="614453"/>
            <a:ext cx="6747382" cy="3609356"/>
            <a:chOff x="638138" y="467100"/>
            <a:chExt cx="7867750" cy="4194000"/>
          </a:xfrm>
        </p:grpSpPr>
        <p:cxnSp>
          <p:nvCxnSpPr>
            <p:cNvPr id="558" name="Google Shape;558;p5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5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5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5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5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5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5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5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5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5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5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5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5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5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5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5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5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5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5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5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5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5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5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5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5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5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5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5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5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5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5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5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5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5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5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5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5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5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5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5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5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5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5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5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5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5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4" name="Google Shape;604;p5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5" name="Google Shape;605;p55"/>
          <p:cNvGrpSpPr/>
          <p:nvPr/>
        </p:nvGrpSpPr>
        <p:grpSpPr>
          <a:xfrm>
            <a:off x="1051852" y="764885"/>
            <a:ext cx="7040468" cy="3308825"/>
            <a:chOff x="467088" y="642474"/>
            <a:chExt cx="4194000" cy="3858239"/>
          </a:xfrm>
        </p:grpSpPr>
        <p:cxnSp>
          <p:nvCxnSpPr>
            <p:cNvPr id="606" name="Google Shape;606;p5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5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5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5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5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5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5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5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5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5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5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5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5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5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5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5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5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5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5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5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5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5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8" name="Google Shape;628;p55"/>
          <p:cNvCxnSpPr/>
          <p:nvPr/>
        </p:nvCxnSpPr>
        <p:spPr>
          <a:xfrm>
            <a:off x="4572004" y="614465"/>
            <a:ext cx="0" cy="3609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9" name="Google Shape;629;p55"/>
          <p:cNvCxnSpPr/>
          <p:nvPr/>
        </p:nvCxnSpPr>
        <p:spPr>
          <a:xfrm>
            <a:off x="1051829" y="2419196"/>
            <a:ext cx="70404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30" name="Google Shape;630;p55"/>
          <p:cNvSpPr txBox="1"/>
          <p:nvPr/>
        </p:nvSpPr>
        <p:spPr>
          <a:xfrm rot="-5400000">
            <a:off x="429475" y="2348267"/>
            <a:ext cx="11031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LOW VALUE 1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1" name="Google Shape;631;p55"/>
          <p:cNvSpPr txBox="1"/>
          <p:nvPr/>
        </p:nvSpPr>
        <p:spPr>
          <a:xfrm rot="5400000">
            <a:off x="7611475" y="2348194"/>
            <a:ext cx="11031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HIGH VALUE 1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2" name="Google Shape;632;p55"/>
          <p:cNvSpPr txBox="1"/>
          <p:nvPr/>
        </p:nvSpPr>
        <p:spPr>
          <a:xfrm>
            <a:off x="4020446" y="4223896"/>
            <a:ext cx="11031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LOW VALUE 2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3" name="Google Shape;633;p55"/>
          <p:cNvSpPr txBox="1"/>
          <p:nvPr/>
        </p:nvSpPr>
        <p:spPr>
          <a:xfrm>
            <a:off x="4020403" y="472700"/>
            <a:ext cx="1103100" cy="1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HIGH VALUE 2</a:t>
            </a:r>
            <a:endParaRPr sz="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4" name="Google Shape;634;p55"/>
          <p:cNvSpPr/>
          <p:nvPr/>
        </p:nvSpPr>
        <p:spPr>
          <a:xfrm>
            <a:off x="6665122" y="922457"/>
            <a:ext cx="857700" cy="85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Our company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5" name="Google Shape;635;p55"/>
          <p:cNvSpPr/>
          <p:nvPr/>
        </p:nvSpPr>
        <p:spPr>
          <a:xfrm>
            <a:off x="3335775" y="1324545"/>
            <a:ext cx="751200" cy="751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6" name="Google Shape;636;p55"/>
          <p:cNvSpPr/>
          <p:nvPr/>
        </p:nvSpPr>
        <p:spPr>
          <a:xfrm>
            <a:off x="1837156" y="3190999"/>
            <a:ext cx="626400" cy="62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7" name="Google Shape;637;p55"/>
          <p:cNvSpPr/>
          <p:nvPr/>
        </p:nvSpPr>
        <p:spPr>
          <a:xfrm>
            <a:off x="5476659" y="2741981"/>
            <a:ext cx="626400" cy="626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8" name="Google Shape;638;p55"/>
          <p:cNvSpPr/>
          <p:nvPr/>
        </p:nvSpPr>
        <p:spPr>
          <a:xfrm>
            <a:off x="6249123" y="3128612"/>
            <a:ext cx="751200" cy="751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39" name="Google Shape;639;p55"/>
          <p:cNvSpPr/>
          <p:nvPr/>
        </p:nvSpPr>
        <p:spPr>
          <a:xfrm>
            <a:off x="4740813" y="698098"/>
            <a:ext cx="626400" cy="62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40" name="Google Shape;640;p55"/>
          <p:cNvSpPr/>
          <p:nvPr/>
        </p:nvSpPr>
        <p:spPr>
          <a:xfrm>
            <a:off x="1606774" y="1026415"/>
            <a:ext cx="400500" cy="4005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Competitor</a:t>
            </a:r>
            <a:endParaRPr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56"/>
          <p:cNvSpPr txBox="1"/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6" name="Google Shape;646;p5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7" name="Google Shape;647;p56"/>
          <p:cNvGraphicFramePr/>
          <p:nvPr/>
        </p:nvGraphicFramePr>
        <p:xfrm>
          <a:off x="10820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{7BB7251C-6D03-4B44-844D-2621CBCEED7C}</a:tableStyleId>
              </a:tblPr>
              <a:tblGrid>
                <a:gridCol w="773550"/>
                <a:gridCol w="886600"/>
                <a:gridCol w="886600"/>
                <a:gridCol w="886600"/>
                <a:gridCol w="886600"/>
                <a:gridCol w="886600"/>
                <a:gridCol w="886600"/>
                <a:gridCol w="886600"/>
              </a:tblGrid>
              <a:tr h="290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10:00 - 10:45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6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11:00 - 11:45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13:30 - 14:15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14:30 - 15:15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15:30 - 16:15</a:t>
                      </a:r>
                      <a:endParaRPr sz="7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7"/>
          <p:cNvSpPr/>
          <p:nvPr/>
        </p:nvSpPr>
        <p:spPr>
          <a:xfrm>
            <a:off x="1359834" y="394800"/>
            <a:ext cx="289664" cy="371651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57"/>
          <p:cNvSpPr/>
          <p:nvPr/>
        </p:nvSpPr>
        <p:spPr>
          <a:xfrm>
            <a:off x="1805199" y="446714"/>
            <a:ext cx="309035" cy="261641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57"/>
          <p:cNvSpPr/>
          <p:nvPr/>
        </p:nvSpPr>
        <p:spPr>
          <a:xfrm>
            <a:off x="2264178" y="447526"/>
            <a:ext cx="299942" cy="264943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57"/>
          <p:cNvSpPr/>
          <p:nvPr/>
        </p:nvSpPr>
        <p:spPr>
          <a:xfrm>
            <a:off x="2749096" y="440533"/>
            <a:ext cx="244336" cy="274408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7"/>
          <p:cNvSpPr/>
          <p:nvPr/>
        </p:nvSpPr>
        <p:spPr>
          <a:xfrm>
            <a:off x="3219588" y="438061"/>
            <a:ext cx="208083" cy="276880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57"/>
          <p:cNvSpPr/>
          <p:nvPr/>
        </p:nvSpPr>
        <p:spPr>
          <a:xfrm>
            <a:off x="3616747" y="434760"/>
            <a:ext cx="321396" cy="283890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57"/>
          <p:cNvSpPr/>
          <p:nvPr/>
        </p:nvSpPr>
        <p:spPr>
          <a:xfrm>
            <a:off x="4095502" y="417861"/>
            <a:ext cx="275644" cy="318500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57"/>
          <p:cNvSpPr/>
          <p:nvPr/>
        </p:nvSpPr>
        <p:spPr>
          <a:xfrm>
            <a:off x="4528507" y="438468"/>
            <a:ext cx="320972" cy="280588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57"/>
          <p:cNvSpPr/>
          <p:nvPr/>
        </p:nvSpPr>
        <p:spPr>
          <a:xfrm>
            <a:off x="5001064" y="443412"/>
            <a:ext cx="283890" cy="270700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57"/>
          <p:cNvSpPr/>
          <p:nvPr/>
        </p:nvSpPr>
        <p:spPr>
          <a:xfrm>
            <a:off x="5460855" y="436825"/>
            <a:ext cx="275644" cy="28141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57"/>
          <p:cNvSpPr/>
          <p:nvPr/>
        </p:nvSpPr>
        <p:spPr>
          <a:xfrm>
            <a:off x="1363136" y="854588"/>
            <a:ext cx="285533" cy="353517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57"/>
          <p:cNvSpPr/>
          <p:nvPr/>
        </p:nvSpPr>
        <p:spPr>
          <a:xfrm>
            <a:off x="1818389" y="854588"/>
            <a:ext cx="285533" cy="353517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57"/>
          <p:cNvSpPr/>
          <p:nvPr/>
        </p:nvSpPr>
        <p:spPr>
          <a:xfrm>
            <a:off x="2265820" y="907737"/>
            <a:ext cx="294592" cy="253395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57"/>
          <p:cNvSpPr/>
          <p:nvPr/>
        </p:nvSpPr>
        <p:spPr>
          <a:xfrm>
            <a:off x="2720667" y="882187"/>
            <a:ext cx="294185" cy="297893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57"/>
          <p:cNvSpPr/>
          <p:nvPr/>
        </p:nvSpPr>
        <p:spPr>
          <a:xfrm>
            <a:off x="3177986" y="901557"/>
            <a:ext cx="291713" cy="257933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57"/>
          <p:cNvSpPr/>
          <p:nvPr/>
        </p:nvSpPr>
        <p:spPr>
          <a:xfrm>
            <a:off x="3638183" y="901557"/>
            <a:ext cx="283061" cy="260811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7"/>
          <p:cNvSpPr/>
          <p:nvPr/>
        </p:nvSpPr>
        <p:spPr>
          <a:xfrm>
            <a:off x="4100852" y="904436"/>
            <a:ext cx="262471" cy="2550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7"/>
          <p:cNvSpPr/>
          <p:nvPr/>
        </p:nvSpPr>
        <p:spPr>
          <a:xfrm>
            <a:off x="4541697" y="890010"/>
            <a:ext cx="290883" cy="28512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7"/>
          <p:cNvSpPr/>
          <p:nvPr/>
        </p:nvSpPr>
        <p:spPr>
          <a:xfrm>
            <a:off x="4967285" y="858702"/>
            <a:ext cx="355159" cy="349809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7"/>
          <p:cNvSpPr/>
          <p:nvPr/>
        </p:nvSpPr>
        <p:spPr>
          <a:xfrm>
            <a:off x="5431190" y="871063"/>
            <a:ext cx="332910" cy="318094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7"/>
          <p:cNvSpPr/>
          <p:nvPr/>
        </p:nvSpPr>
        <p:spPr>
          <a:xfrm>
            <a:off x="1340464" y="1375754"/>
            <a:ext cx="326340" cy="23156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7"/>
          <p:cNvSpPr/>
          <p:nvPr/>
        </p:nvSpPr>
        <p:spPr>
          <a:xfrm>
            <a:off x="1797377" y="1332087"/>
            <a:ext cx="323851" cy="31355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7"/>
          <p:cNvSpPr/>
          <p:nvPr/>
        </p:nvSpPr>
        <p:spPr>
          <a:xfrm>
            <a:off x="2264584" y="1346089"/>
            <a:ext cx="291713" cy="29460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57"/>
          <p:cNvSpPr/>
          <p:nvPr/>
        </p:nvSpPr>
        <p:spPr>
          <a:xfrm>
            <a:off x="2716959" y="1337031"/>
            <a:ext cx="304074" cy="303244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7"/>
          <p:cNvSpPr/>
          <p:nvPr/>
        </p:nvSpPr>
        <p:spPr>
          <a:xfrm>
            <a:off x="3182100" y="1346513"/>
            <a:ext cx="283061" cy="284297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7"/>
          <p:cNvSpPr/>
          <p:nvPr/>
        </p:nvSpPr>
        <p:spPr>
          <a:xfrm>
            <a:off x="3650120" y="1313140"/>
            <a:ext cx="257933" cy="35062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7"/>
          <p:cNvSpPr/>
          <p:nvPr/>
        </p:nvSpPr>
        <p:spPr>
          <a:xfrm>
            <a:off x="4071188" y="1382764"/>
            <a:ext cx="323851" cy="208896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57"/>
          <p:cNvSpPr/>
          <p:nvPr/>
        </p:nvSpPr>
        <p:spPr>
          <a:xfrm>
            <a:off x="4540037" y="1338267"/>
            <a:ext cx="298317" cy="301602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57"/>
          <p:cNvSpPr/>
          <p:nvPr/>
        </p:nvSpPr>
        <p:spPr>
          <a:xfrm>
            <a:off x="4994478" y="1326736"/>
            <a:ext cx="299959" cy="311897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7"/>
          <p:cNvSpPr/>
          <p:nvPr/>
        </p:nvSpPr>
        <p:spPr>
          <a:xfrm>
            <a:off x="5435728" y="1335795"/>
            <a:ext cx="320972" cy="300772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57"/>
          <p:cNvSpPr/>
          <p:nvPr/>
        </p:nvSpPr>
        <p:spPr>
          <a:xfrm>
            <a:off x="1378375" y="1805048"/>
            <a:ext cx="251346" cy="274425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57"/>
          <p:cNvSpPr/>
          <p:nvPr/>
        </p:nvSpPr>
        <p:spPr>
          <a:xfrm>
            <a:off x="1822504" y="1805471"/>
            <a:ext cx="268245" cy="269870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57"/>
          <p:cNvSpPr/>
          <p:nvPr/>
        </p:nvSpPr>
        <p:spPr>
          <a:xfrm>
            <a:off x="2283124" y="1805471"/>
            <a:ext cx="268228" cy="269870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57"/>
          <p:cNvSpPr/>
          <p:nvPr/>
        </p:nvSpPr>
        <p:spPr>
          <a:xfrm>
            <a:off x="2734670" y="1805471"/>
            <a:ext cx="267821" cy="269870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57"/>
          <p:cNvSpPr/>
          <p:nvPr/>
        </p:nvSpPr>
        <p:spPr>
          <a:xfrm>
            <a:off x="3252131" y="1763446"/>
            <a:ext cx="144637" cy="356819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57"/>
          <p:cNvSpPr/>
          <p:nvPr/>
        </p:nvSpPr>
        <p:spPr>
          <a:xfrm>
            <a:off x="3716054" y="1765918"/>
            <a:ext cx="125267" cy="352687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57"/>
          <p:cNvSpPr/>
          <p:nvPr/>
        </p:nvSpPr>
        <p:spPr>
          <a:xfrm>
            <a:off x="4175421" y="1805048"/>
            <a:ext cx="114142" cy="270293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7"/>
          <p:cNvSpPr/>
          <p:nvPr/>
        </p:nvSpPr>
        <p:spPr>
          <a:xfrm>
            <a:off x="4555293" y="1801340"/>
            <a:ext cx="265756" cy="28141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57"/>
          <p:cNvSpPr/>
          <p:nvPr/>
        </p:nvSpPr>
        <p:spPr>
          <a:xfrm>
            <a:off x="4999422" y="1808756"/>
            <a:ext cx="291307" cy="269057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7"/>
          <p:cNvSpPr/>
          <p:nvPr/>
        </p:nvSpPr>
        <p:spPr>
          <a:xfrm>
            <a:off x="5460026" y="1763023"/>
            <a:ext cx="267821" cy="321396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57"/>
          <p:cNvSpPr/>
          <p:nvPr/>
        </p:nvSpPr>
        <p:spPr>
          <a:xfrm>
            <a:off x="1454603" y="2231056"/>
            <a:ext cx="98479" cy="332927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57"/>
          <p:cNvSpPr/>
          <p:nvPr/>
        </p:nvSpPr>
        <p:spPr>
          <a:xfrm>
            <a:off x="1852169" y="2218696"/>
            <a:ext cx="213028" cy="356819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7"/>
          <p:cNvSpPr/>
          <p:nvPr/>
        </p:nvSpPr>
        <p:spPr>
          <a:xfrm>
            <a:off x="2276521" y="2218696"/>
            <a:ext cx="278946" cy="356819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7"/>
          <p:cNvSpPr/>
          <p:nvPr/>
        </p:nvSpPr>
        <p:spPr>
          <a:xfrm>
            <a:off x="3152842" y="2279262"/>
            <a:ext cx="336635" cy="18788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7"/>
          <p:cNvSpPr/>
          <p:nvPr/>
        </p:nvSpPr>
        <p:spPr>
          <a:xfrm>
            <a:off x="2704175" y="2240115"/>
            <a:ext cx="326746" cy="309035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7"/>
          <p:cNvSpPr/>
          <p:nvPr/>
        </p:nvSpPr>
        <p:spPr>
          <a:xfrm>
            <a:off x="3632003" y="2247954"/>
            <a:ext cx="289241" cy="291713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7"/>
          <p:cNvSpPr/>
          <p:nvPr/>
        </p:nvSpPr>
        <p:spPr>
          <a:xfrm>
            <a:off x="4086020" y="2250427"/>
            <a:ext cx="292949" cy="291713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57"/>
          <p:cNvSpPr/>
          <p:nvPr/>
        </p:nvSpPr>
        <p:spPr>
          <a:xfrm>
            <a:off x="4500907" y="2250427"/>
            <a:ext cx="381523" cy="308612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57"/>
          <p:cNvSpPr/>
          <p:nvPr/>
        </p:nvSpPr>
        <p:spPr>
          <a:xfrm>
            <a:off x="5027851" y="2238066"/>
            <a:ext cx="229503" cy="319313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7"/>
          <p:cNvSpPr/>
          <p:nvPr/>
        </p:nvSpPr>
        <p:spPr>
          <a:xfrm>
            <a:off x="5485170" y="2254135"/>
            <a:ext cx="224136" cy="306952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7"/>
          <p:cNvSpPr/>
          <p:nvPr/>
        </p:nvSpPr>
        <p:spPr>
          <a:xfrm>
            <a:off x="1349540" y="2725453"/>
            <a:ext cx="323851" cy="256290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57"/>
          <p:cNvSpPr/>
          <p:nvPr/>
        </p:nvSpPr>
        <p:spPr>
          <a:xfrm>
            <a:off x="1801491" y="2744400"/>
            <a:ext cx="315622" cy="214264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57"/>
          <p:cNvSpPr/>
          <p:nvPr/>
        </p:nvSpPr>
        <p:spPr>
          <a:xfrm>
            <a:off x="2265820" y="2735341"/>
            <a:ext cx="299536" cy="23404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57"/>
          <p:cNvSpPr/>
          <p:nvPr/>
        </p:nvSpPr>
        <p:spPr>
          <a:xfrm>
            <a:off x="2719007" y="2729161"/>
            <a:ext cx="301619" cy="245166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7"/>
          <p:cNvSpPr/>
          <p:nvPr/>
        </p:nvSpPr>
        <p:spPr>
          <a:xfrm>
            <a:off x="3190346" y="2709385"/>
            <a:ext cx="272342" cy="27481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57"/>
          <p:cNvSpPr/>
          <p:nvPr/>
        </p:nvSpPr>
        <p:spPr>
          <a:xfrm>
            <a:off x="3620879" y="2743994"/>
            <a:ext cx="307782" cy="226625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7"/>
          <p:cNvSpPr/>
          <p:nvPr/>
        </p:nvSpPr>
        <p:spPr>
          <a:xfrm>
            <a:off x="4076961" y="2743994"/>
            <a:ext cx="307376" cy="226625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7"/>
          <p:cNvSpPr/>
          <p:nvPr/>
        </p:nvSpPr>
        <p:spPr>
          <a:xfrm>
            <a:off x="4540460" y="2721745"/>
            <a:ext cx="296234" cy="259575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57"/>
          <p:cNvSpPr/>
          <p:nvPr/>
        </p:nvSpPr>
        <p:spPr>
          <a:xfrm>
            <a:off x="4980458" y="2690438"/>
            <a:ext cx="325104" cy="327559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57"/>
          <p:cNvSpPr/>
          <p:nvPr/>
        </p:nvSpPr>
        <p:spPr>
          <a:xfrm>
            <a:off x="5459213" y="2708978"/>
            <a:ext cx="278523" cy="282231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7"/>
          <p:cNvSpPr/>
          <p:nvPr/>
        </p:nvSpPr>
        <p:spPr>
          <a:xfrm>
            <a:off x="1345002" y="3152275"/>
            <a:ext cx="317264" cy="309018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57"/>
          <p:cNvSpPr/>
          <p:nvPr/>
        </p:nvSpPr>
        <p:spPr>
          <a:xfrm>
            <a:off x="1786252" y="3202122"/>
            <a:ext cx="338277" cy="206847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57"/>
          <p:cNvSpPr/>
          <p:nvPr/>
        </p:nvSpPr>
        <p:spPr>
          <a:xfrm>
            <a:off x="2321019" y="3131262"/>
            <a:ext cx="198618" cy="33868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57"/>
          <p:cNvSpPr/>
          <p:nvPr/>
        </p:nvSpPr>
        <p:spPr>
          <a:xfrm>
            <a:off x="2747860" y="3163805"/>
            <a:ext cx="249280" cy="312743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57"/>
          <p:cNvSpPr/>
          <p:nvPr/>
        </p:nvSpPr>
        <p:spPr>
          <a:xfrm>
            <a:off x="3184166" y="3187713"/>
            <a:ext cx="280588" cy="243913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57"/>
          <p:cNvSpPr/>
          <p:nvPr/>
        </p:nvSpPr>
        <p:spPr>
          <a:xfrm>
            <a:off x="3637760" y="3165871"/>
            <a:ext cx="281418" cy="28182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57"/>
          <p:cNvSpPr/>
          <p:nvPr/>
        </p:nvSpPr>
        <p:spPr>
          <a:xfrm>
            <a:off x="4091794" y="3162163"/>
            <a:ext cx="283467" cy="29007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57"/>
          <p:cNvSpPr/>
          <p:nvPr/>
        </p:nvSpPr>
        <p:spPr>
          <a:xfrm>
            <a:off x="4525205" y="3165041"/>
            <a:ext cx="327153" cy="276474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57"/>
          <p:cNvSpPr/>
          <p:nvPr/>
        </p:nvSpPr>
        <p:spPr>
          <a:xfrm>
            <a:off x="4994478" y="3159284"/>
            <a:ext cx="297893" cy="294185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7"/>
          <p:cNvSpPr/>
          <p:nvPr/>
        </p:nvSpPr>
        <p:spPr>
          <a:xfrm>
            <a:off x="5457147" y="3145265"/>
            <a:ext cx="285533" cy="319330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57"/>
          <p:cNvSpPr/>
          <p:nvPr/>
        </p:nvSpPr>
        <p:spPr>
          <a:xfrm>
            <a:off x="1323176" y="3659861"/>
            <a:ext cx="367520" cy="207254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57"/>
          <p:cNvSpPr/>
          <p:nvPr/>
        </p:nvSpPr>
        <p:spPr>
          <a:xfrm>
            <a:off x="1809331" y="3605053"/>
            <a:ext cx="296251" cy="311914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7"/>
          <p:cNvSpPr/>
          <p:nvPr/>
        </p:nvSpPr>
        <p:spPr>
          <a:xfrm>
            <a:off x="2253053" y="3587342"/>
            <a:ext cx="325900" cy="336212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57"/>
          <p:cNvSpPr/>
          <p:nvPr/>
        </p:nvSpPr>
        <p:spPr>
          <a:xfrm>
            <a:off x="2724781" y="3615770"/>
            <a:ext cx="287599" cy="291307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57"/>
          <p:cNvSpPr/>
          <p:nvPr/>
        </p:nvSpPr>
        <p:spPr>
          <a:xfrm>
            <a:off x="3151199" y="3616600"/>
            <a:ext cx="345694" cy="288411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57"/>
          <p:cNvSpPr/>
          <p:nvPr/>
        </p:nvSpPr>
        <p:spPr>
          <a:xfrm>
            <a:off x="3645176" y="3591880"/>
            <a:ext cx="266585" cy="322615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57"/>
          <p:cNvSpPr/>
          <p:nvPr/>
        </p:nvSpPr>
        <p:spPr>
          <a:xfrm>
            <a:off x="4043995" y="3588171"/>
            <a:ext cx="382776" cy="347336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57"/>
          <p:cNvSpPr/>
          <p:nvPr/>
        </p:nvSpPr>
        <p:spPr>
          <a:xfrm>
            <a:off x="4504192" y="3582804"/>
            <a:ext cx="375766" cy="359697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57"/>
          <p:cNvSpPr/>
          <p:nvPr/>
        </p:nvSpPr>
        <p:spPr>
          <a:xfrm>
            <a:off x="4976750" y="3668920"/>
            <a:ext cx="334163" cy="193657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57"/>
          <p:cNvSpPr/>
          <p:nvPr/>
        </p:nvSpPr>
        <p:spPr>
          <a:xfrm>
            <a:off x="5476924" y="3633481"/>
            <a:ext cx="249280" cy="273595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57"/>
          <p:cNvSpPr/>
          <p:nvPr/>
        </p:nvSpPr>
        <p:spPr>
          <a:xfrm>
            <a:off x="6274792" y="2258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57"/>
          <p:cNvSpPr/>
          <p:nvPr/>
        </p:nvSpPr>
        <p:spPr>
          <a:xfrm>
            <a:off x="7168412" y="2258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57"/>
          <p:cNvSpPr/>
          <p:nvPr/>
        </p:nvSpPr>
        <p:spPr>
          <a:xfrm>
            <a:off x="6459508" y="2469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57"/>
          <p:cNvSpPr/>
          <p:nvPr/>
        </p:nvSpPr>
        <p:spPr>
          <a:xfrm>
            <a:off x="7613647" y="2766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5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37" name="Google Shape;737;p57"/>
          <p:cNvSpPr txBox="1"/>
          <p:nvPr>
            <p:ph idx="4294967295" type="body"/>
          </p:nvPr>
        </p:nvSpPr>
        <p:spPr>
          <a:xfrm>
            <a:off x="6248575" y="4644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endParaRPr sz="900"/>
          </a:p>
        </p:txBody>
      </p:sp>
      <p:sp>
        <p:nvSpPr>
          <p:cNvPr id="738" name="Google Shape;738;p57"/>
          <p:cNvSpPr txBox="1"/>
          <p:nvPr>
            <p:ph idx="4294967295" type="body"/>
          </p:nvPr>
        </p:nvSpPr>
        <p:spPr>
          <a:xfrm>
            <a:off x="6248575" y="36901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3" name="Google Shape;743;p5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44" name="Google Shape;744;p5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5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5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5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5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5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0" name="Google Shape;750;p5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51" name="Google Shape;751;p5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5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5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5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5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56" name="Google Shape;756;p5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5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5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5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60" name="Google Shape;760;p5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5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5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5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5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5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66" name="Google Shape;766;p5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5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5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9" name="Google Shape;769;p5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70" name="Google Shape;770;p5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5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5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5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5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75" name="Google Shape;775;p5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5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5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5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5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0" name="Google Shape;780;p5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81" name="Google Shape;781;p5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5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5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5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5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5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7" name="Google Shape;787;p5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88" name="Google Shape;788;p5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5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0" name="Google Shape;790;p5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91" name="Google Shape;791;p5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5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5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5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95" name="Google Shape;795;p5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5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5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5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5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02" name="Google Shape;802;p5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5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5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5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08" name="Google Shape;808;p5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5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5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12" name="Google Shape;812;p5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13" name="Google Shape;813;p5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5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5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5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5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5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5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5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5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5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3" name="Google Shape;823;p5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5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5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5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5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30" name="Google Shape;830;p5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5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5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4" name="Google Shape;834;p5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35" name="Google Shape;835;p5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5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5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0" name="Google Shape;840;p5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41" name="Google Shape;841;p5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5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5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5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5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7" name="Google Shape;847;p5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48" name="Google Shape;848;p5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5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53" name="Google Shape;853;p5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5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5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58" name="Google Shape;858;p5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5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5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3" name="Google Shape;863;p5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64" name="Google Shape;864;p5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5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5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5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5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5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5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5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5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5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74" name="Google Shape;874;p5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75" name="Google Shape;875;p5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8" name="Google Shape;878;p5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79" name="Google Shape;879;p5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0" name="Google Shape;880;p5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5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2" name="Google Shape;882;p5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3" name="Google Shape;883;p5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5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5" name="Google Shape;885;p5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5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5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5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9" name="Google Shape;889;p5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90" name="Google Shape;890;p5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5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5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4" name="Google Shape;894;p5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95" name="Google Shape;895;p5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5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7" name="Google Shape;897;p5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8" name="Google Shape;898;p5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9" name="Google Shape;899;p5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0" name="Google Shape;900;p5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5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2" name="Google Shape;902;p5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3" name="Google Shape;903;p5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5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05" name="Google Shape;905;p5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06" name="Google Shape;906;p5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5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5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5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5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5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14" name="Google Shape;914;p5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5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5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5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5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19" name="Google Shape;919;p5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5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5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5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5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24" name="Google Shape;924;p5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5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5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5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9" name="Google Shape;929;p5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30" name="Google Shape;930;p5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5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5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5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5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5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37" name="Google Shape;937;p5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5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41" name="Google Shape;941;p5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6" name="Google Shape;946;p5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47" name="Google Shape;947;p5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5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5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5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54" name="Google Shape;954;p5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5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5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5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58" name="Google Shape;958;p5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5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63" name="Google Shape;963;p5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5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5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70" name="Google Shape;970;p5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5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5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78" name="Google Shape;978;p5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5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5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83" name="Google Shape;983;p5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5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87" name="Google Shape;987;p5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5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5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91" name="Google Shape;991;p5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5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5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96" name="Google Shape;996;p5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5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5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01" name="Google Shape;1001;p5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5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5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07" name="Google Shape;1007;p5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5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5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5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14" name="Google Shape;1014;p5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5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22" name="Google Shape;1022;p5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5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35" name="Google Shape;1035;p5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40" name="Google Shape;1040;p5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5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44" name="Google Shape;1044;p5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5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51" name="Google Shape;1051;p5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5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60" name="Google Shape;1060;p5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5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73" name="Google Shape;1073;p5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5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86" name="Google Shape;1086;p5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5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99" name="Google Shape;1099;p5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5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5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06" name="Google Shape;1106;p5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5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22" name="Google Shape;1122;p5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23" name="Google Shape;1123;p5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5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5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5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27" name="Google Shape;1127;p5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5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5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0" name="Google Shape;1130;p5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31" name="Google Shape;1131;p5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5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5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5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35" name="Google Shape;1135;p5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5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5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8" name="Google Shape;1138;p5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39" name="Google Shape;1139;p5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5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48" name="Google Shape;1148;p5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73" name="Google Shape;1173;p5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74" name="Google Shape;1174;p5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5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6" name="Google Shape;1176;p5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77" name="Google Shape;1177;p5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5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79" name="Google Shape;1179;p5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80" name="Google Shape;1180;p5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5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2" name="Google Shape;1182;p5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83" name="Google Shape;1183;p5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4" name="Google Shape;1184;p5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85" name="Google Shape;1185;p5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9"/>
          <p:cNvSpPr txBox="1"/>
          <p:nvPr/>
        </p:nvSpPr>
        <p:spPr>
          <a:xfrm>
            <a:off x="7319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Bellota Text"/>
                <a:ea typeface="Bellota Text"/>
                <a:cs typeface="Bellota Text"/>
                <a:sym typeface="Bellota Tex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194" name="Google Shape;1194;p5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5" name="Google Shape;1195;p59"/>
          <p:cNvSpPr txBox="1"/>
          <p:nvPr>
            <p:ph idx="4294967295" type="body"/>
          </p:nvPr>
        </p:nvSpPr>
        <p:spPr>
          <a:xfrm>
            <a:off x="731900" y="856425"/>
            <a:ext cx="58590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0" name="Google Shape;1200;p6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6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02" name="Google Shape;1202;p6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03" name="Google Shape;1203;p6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04" name="Google Shape;1204;p6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5" name="Google Shape;1205;p6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6" name="Google Shape;1206;p6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07" name="Google Shape;1207;p6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08" name="Google Shape;1208;p6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09" name="Google Shape;1209;p6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10" name="Google Shape;1210;p6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1" name="Google Shape;1211;p6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12" name="Google Shape;1212;p6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13" name="Google Shape;1213;p6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14" name="Google Shape;1214;p6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1.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5" name="Google Shape;135;p25"/>
          <p:cNvSpPr txBox="1"/>
          <p:nvPr>
            <p:ph idx="1" type="subTitle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“Quotations are commonly printed as a means of inspiration and to invoke philosophical thoughts from the reader”</a:t>
            </a:r>
            <a:endParaRPr/>
          </a:p>
        </p:txBody>
      </p:sp>
      <p:sp>
        <p:nvSpPr>
          <p:cNvPr id="141" name="Google Shape;141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idx="4294967295" type="ctrTitle"/>
          </p:nvPr>
        </p:nvSpPr>
        <p:spPr>
          <a:xfrm>
            <a:off x="2038775" y="2040550"/>
            <a:ext cx="50664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Big </a:t>
            </a:r>
            <a:r>
              <a:rPr lang="en" sz="7200">
                <a:solidFill>
                  <a:schemeClr val="accent2"/>
                </a:solidFill>
              </a:rPr>
              <a:t>c</a:t>
            </a:r>
            <a:r>
              <a:rPr lang="en" sz="7200">
                <a:solidFill>
                  <a:schemeClr val="accent2"/>
                </a:solidFill>
              </a:rPr>
              <a:t>oncept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154" name="Google Shape;154;p28"/>
          <p:cNvSpPr txBox="1"/>
          <p:nvPr>
            <p:ph idx="4294967295" type="subTitle"/>
          </p:nvPr>
        </p:nvSpPr>
        <p:spPr>
          <a:xfrm>
            <a:off x="2038775" y="3182950"/>
            <a:ext cx="5066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55" name="Google Shape;155;p28"/>
          <p:cNvSpPr/>
          <p:nvPr/>
        </p:nvSpPr>
        <p:spPr>
          <a:xfrm>
            <a:off x="4572832" y="511383"/>
            <a:ext cx="1475763" cy="1495411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6" name="Google Shape;156;p28"/>
          <p:cNvSpPr/>
          <p:nvPr/>
        </p:nvSpPr>
        <p:spPr>
          <a:xfrm rot="1473017">
            <a:off x="3231052" y="1258034"/>
            <a:ext cx="862799" cy="840475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4287407" y="368475"/>
            <a:ext cx="377759" cy="36708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8"/>
          <p:cNvSpPr/>
          <p:nvPr/>
        </p:nvSpPr>
        <p:spPr>
          <a:xfrm rot="2487103">
            <a:off x="4044483" y="2034063"/>
            <a:ext cx="268755" cy="261161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5" name="Google Shape;165;p29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66" name="Google Shape;166;p29"/>
          <p:cNvSpPr txBox="1"/>
          <p:nvPr>
            <p:ph idx="2" type="body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7" name="Google Shape;167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1082050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4" name="Google Shape;174;p30"/>
          <p:cNvSpPr txBox="1"/>
          <p:nvPr>
            <p:ph idx="2" type="body"/>
          </p:nvPr>
        </p:nvSpPr>
        <p:spPr>
          <a:xfrm>
            <a:off x="3467115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5" name="Google Shape;175;p30"/>
          <p:cNvSpPr txBox="1"/>
          <p:nvPr>
            <p:ph idx="3" type="body"/>
          </p:nvPr>
        </p:nvSpPr>
        <p:spPr>
          <a:xfrm>
            <a:off x="5852181" y="1633650"/>
            <a:ext cx="2145600" cy="25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